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3190A-87BB-4C12-9163-A1915C20EF4B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55BCB-0B99-4F5F-8F89-9CECD9917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Любимые игры в возрасте 4-5 лет для детей: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5BCB-0B99-4F5F-8F89-9CECD99178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790D-A42E-4273-BAE1-79C091A2F782}" type="datetimeFigureOut">
              <a:rPr lang="ru-RU" smtClean="0"/>
              <a:pPr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imgres?imgurl=http://www.rodicham.ru/pics/kids.jpg&amp;imgrefurl=http://www.rodicham.ru/index.php?id=190&amp;h=327&amp;w=500&amp;tbnid=6hm1F1Z5vqu23M:&amp;q=%D0%BA%D0%B0%D1%80%D1%82%D0%B8%D0%BD%D0%BA%D0%B8+%D1%8D%D0%BC%D0%BE%D1%86%D0%B8%D0%B8+%D0%B4%D0%BB%D1%8F+%D0%B4%D0%B5%D1%82%D0%B5%D0%B9&amp;docid=BFYXkU06ghnd5M&amp;ei=hHr-VZXXFqu5ygPt_ZDIDw&amp;tbm=isch&amp;ved=0CBkQMygWMBY4ZGoVChMIlanZx6SFyAIVq5xyCh3tPgT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ile-link.ru/_nw/2/1999091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1413316"/>
            <a:ext cx="5760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ook Antiqua" pitchFamily="18" charset="0"/>
              </a:rPr>
              <a:t>м</a:t>
            </a:r>
            <a:r>
              <a:rPr lang="ru-RU" b="1" dirty="0" smtClean="0">
                <a:latin typeface="Book Antiqua" pitchFamily="18" charset="0"/>
              </a:rPr>
              <a:t>униципальное казённое образовательное учреждение – детский сад № 6 г. Татарска</a:t>
            </a:r>
            <a:endParaRPr lang="ru-RU" b="1" dirty="0" smtClean="0">
              <a:latin typeface="Book Antiqu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9900CC"/>
                </a:solidFill>
                <a:latin typeface="Book Antiqua" pitchFamily="18" charset="0"/>
              </a:rPr>
              <a:t>Психологические </a:t>
            </a:r>
            <a:r>
              <a:rPr lang="ru-RU" sz="4000" b="1" dirty="0">
                <a:solidFill>
                  <a:srgbClr val="9900CC"/>
                </a:solidFill>
                <a:latin typeface="Book Antiqua" pitchFamily="18" charset="0"/>
              </a:rPr>
              <a:t>особенности </a:t>
            </a:r>
            <a:br>
              <a:rPr lang="ru-RU" sz="4000" b="1" dirty="0">
                <a:solidFill>
                  <a:srgbClr val="9900CC"/>
                </a:solidFill>
                <a:latin typeface="Book Antiqua" pitchFamily="18" charset="0"/>
              </a:rPr>
            </a:br>
            <a:r>
              <a:rPr lang="ru-RU" sz="4000" b="1" dirty="0">
                <a:solidFill>
                  <a:srgbClr val="9900CC"/>
                </a:solidFill>
                <a:latin typeface="Book Antiqua" pitchFamily="18" charset="0"/>
              </a:rPr>
              <a:t>детей 4-5 лет. </a:t>
            </a:r>
          </a:p>
          <a:p>
            <a:pPr algn="ctr"/>
            <a:r>
              <a:rPr lang="ru-RU" b="1" dirty="0" smtClean="0"/>
              <a:t>Подготовила</a:t>
            </a:r>
            <a:r>
              <a:rPr lang="ru-RU" b="1" dirty="0" smtClean="0"/>
              <a:t>: </a:t>
            </a:r>
          </a:p>
          <a:p>
            <a:pPr algn="ctr"/>
            <a:r>
              <a:rPr lang="ru-RU" b="1" dirty="0" smtClean="0"/>
              <a:t>педагог-психолог </a:t>
            </a:r>
          </a:p>
          <a:p>
            <a:pPr algn="ctr"/>
            <a:r>
              <a:rPr lang="ru-RU" b="1" dirty="0" smtClean="0"/>
              <a:t>Светлана Николаевна Щукина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Активная настольная (или напольная) игра </a:t>
            </a:r>
            <a:r>
              <a:rPr lang="ru-RU" dirty="0" smtClean="0"/>
              <a:t>«Лягушки», бродилки.</a:t>
            </a:r>
            <a:endParaRPr lang="ru-RU" dirty="0"/>
          </a:p>
        </p:txBody>
      </p:sp>
      <p:pic>
        <p:nvPicPr>
          <p:cNvPr id="4" name="Picture 2" descr="666206993b7a6f397b5b80c9a22229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6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b="1" dirty="0" smtClean="0"/>
              <a:t>А так же актуальны такие словесные игры как «Города», «Съедобное не съедобное», «Красочки» и т. д.</a:t>
            </a:r>
            <a:endParaRPr lang="ru-RU" b="1" dirty="0"/>
          </a:p>
        </p:txBody>
      </p:sp>
      <p:pic>
        <p:nvPicPr>
          <p:cNvPr id="4" name="Рисунок 3" descr="Картинки по запросу картинки эмоции для детей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6" y="3017916"/>
            <a:ext cx="662473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7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2000240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за</a:t>
            </a:r>
          </a:p>
          <a:p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        внимание!</a:t>
            </a:r>
            <a:endParaRPr lang="ru-RU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Особенности возраста</a:t>
            </a:r>
            <a:endParaRPr lang="ru-RU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потребность-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познавательная активность; потребность в общении;</a:t>
            </a:r>
          </a:p>
          <a:p>
            <a:pPr>
              <a:spcBef>
                <a:spcPct val="50000"/>
              </a:spcBef>
            </a:pPr>
            <a:endParaRPr lang="ru-RU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деятельность-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сюжетно-ролевая игра;</a:t>
            </a:r>
          </a:p>
          <a:p>
            <a:pPr>
              <a:spcBef>
                <a:spcPct val="50000"/>
              </a:spcBef>
            </a:pPr>
            <a:endParaRPr lang="ru-RU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функция –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наглядно-образное мышление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21481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4-5 лет - возраст «почемучки»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Ребенок начинает изучать предметы, пытаясь проникнуть в их устройство и сущность. Но ему мало этих сведений, и он обращается к взрослым: "Почему?" "Как?»</a:t>
            </a:r>
          </a:p>
          <a:p>
            <a:pPr>
              <a:buNone/>
            </a:pP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http://file-link.ru/_nw/2/19990918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835824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Психическое развитие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увеличивается словарный запас до 2000 слов и более. В разговоре ребенок начинает пользоваться сложными фразами и предложениями. Именно в этом возрасте малышу необходимо много читать, загадывать загадки: он это очень любит и легко запоминает прочитанное. </a:t>
            </a: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уверенно держит в руках карандаш, рисует животных и другие предметы, окружающие его. Полезно 4-летнему ребенку и раскрашивать познавательные рисунки (например, про животных). Дошколятам необходимо готовить руку к «письму», развивать координацию движений.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начинается развитие и созревание эмоциональной сферы: чувства малыша становятся более глубокими, устойчивыми; прежнее радостное чувство от общения с окружающими постепенно перерастает в более сложное чувство симпатии, привязанности. Наблюдается повышенная чувствительность к реакции взрослого. Они радуются похвале и очень огорчаются замечаниям.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развивается память, закладываются основы мыслительной деятельности. идеальный возраст для того, чтобы сделать первые шаги на компьютерном экране. Занятие на компьютере не должно превышать 10 мин.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дети больше всего  боятся потерять любовь и внимание взрослых. Часто это проявляется в том, что ребенок отказывается засыпать один, боится темноты и замкнутого пространства. Ваша любовь и внимание к ребенку помогут преодолеть все страхи. Главное - больше общайтесь с малышом, вызывайте у него самые разнообразные положительные эмоции.</a:t>
            </a:r>
            <a:endParaRPr lang="ru-RU" sz="2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285775"/>
            <a:ext cx="857256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Память</a:t>
            </a:r>
          </a:p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</a:rPr>
              <a:t>развивается память, закладываются основы мыслительной деятельности. 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Выполняет поручение в виде 2-3 последовательных действий; по просьбе взрослого запоминает до 5 слов (5 картинок)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Занимается интересной деятельностью в течение 15-20 минут</a:t>
            </a:r>
            <a:r>
              <a:rPr lang="ru-RU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Использует обобщающие слова; называет животных и их детенышей, профессии людей, части предметов. Пересказывает знакомые сказки с помощью взрослых, читает наизусть короткие стихотворения. </a:t>
            </a:r>
          </a:p>
          <a:p>
            <a:endParaRPr lang="ru-RU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Двигательное развитие, моторика рук, графические навыки: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Рисует прямые горизонтальные и вертикальные линии, раскрашивает простые формы. Рисует простой дом (квадрат и крыша) Складывает бумагу более чем 1 раз. Нанизывает бусины средней величины на толстую леску или проволоку. Определяет предметы в мешке на ощупь. Лепит из пластилина, шнурует ботинки.</a:t>
            </a:r>
          </a:p>
          <a:p>
            <a:endParaRPr lang="ru-RU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 сфера</a:t>
            </a:r>
          </a:p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Умение работать в паре со сверстникам по заданию взрослого</a:t>
            </a:r>
          </a:p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Умение брать на себя роли предложенные взрослыми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Любимые игры  в возрасте 4-5 лет</a:t>
            </a:r>
            <a:endParaRPr lang="ru-RU" sz="6000" b="1" dirty="0"/>
          </a:p>
        </p:txBody>
      </p:sp>
      <p:pic>
        <p:nvPicPr>
          <p:cNvPr id="2050" name="Picture 2" descr="b4aa9c26224e9e7cbeca887d5c63ac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34250" cy="47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cf867a3972265a367aee22835b6b4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478"/>
            <a:ext cx="8352928" cy="60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2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5a496e2a67ef790f6402f5756f2eb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50" y="-963488"/>
            <a:ext cx="6264696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17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376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Особенности возраста</vt:lpstr>
      <vt:lpstr>Презентация PowerPoint</vt:lpstr>
      <vt:lpstr>Психическое развитие</vt:lpstr>
      <vt:lpstr>Презентация PowerPoint</vt:lpstr>
      <vt:lpstr>Презентация PowerPoint</vt:lpstr>
      <vt:lpstr>Любимые игры  в возрасте 4-5 лет</vt:lpstr>
      <vt:lpstr>Презентация PowerPoint</vt:lpstr>
      <vt:lpstr>Презентация PowerPoint</vt:lpstr>
      <vt:lpstr>Активная настольная (или напольная) игра «Лягушки», бродилки.</vt:lpstr>
      <vt:lpstr>А так же актуальны такие словесные игры как «Города», «Съедобное не съедобное», «Красочки» и т. д.</vt:lpstr>
      <vt:lpstr>Презентация PowerPoint</vt:lpstr>
    </vt:vector>
  </TitlesOfParts>
  <Company>МДОУ №160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krd-a1-ds01</dc:creator>
  <cp:lastModifiedBy>User</cp:lastModifiedBy>
  <cp:revision>30</cp:revision>
  <dcterms:created xsi:type="dcterms:W3CDTF">2013-09-03T08:59:04Z</dcterms:created>
  <dcterms:modified xsi:type="dcterms:W3CDTF">2024-10-26T13:18:59Z</dcterms:modified>
</cp:coreProperties>
</file>